
<file path=[Content_Types].xml><?xml version="1.0" encoding="utf-8"?>
<Types xmlns="http://schemas.openxmlformats.org/package/2006/content-types"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_rels/presentation.xml.rels" ContentType="application/vnd.openxmlformats-package.relationships+xml"/>
  <Override PartName="/ppt/media/image9.png" ContentType="image/png"/>
  <Override PartName="/ppt/media/image7.jpeg" ContentType="image/jpeg"/>
  <Override PartName="/ppt/media/image6.jpeg" ContentType="image/jpeg"/>
  <Override PartName="/ppt/media/image2.png" ContentType="image/png"/>
  <Override PartName="/ppt/media/image3.jpeg" ContentType="image/jpeg"/>
  <Override PartName="/ppt/media/image8.jpeg" ContentType="image/jpeg"/>
  <Override PartName="/ppt/media/image1.png" ContentType="image/png"/>
  <Override PartName="/ppt/media/image5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DDB44474-38F2-4AA0-8091-C884CAE93FE2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 rot="5400000">
            <a:off x="4311000" y="2274480"/>
            <a:ext cx="3384000" cy="253800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 rot="5400000">
            <a:off x="1662480" y="2277000"/>
            <a:ext cx="3404160" cy="255312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3312000" y="3723840"/>
            <a:ext cx="432000" cy="792000"/>
          </a:xfrm>
          <a:prstGeom prst="ellipse">
            <a:avLst/>
          </a:prstGeom>
          <a:noFill/>
          <a:ln w="507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>
            <a:off x="5976000" y="2859840"/>
            <a:ext cx="432000" cy="576000"/>
          </a:xfrm>
          <a:prstGeom prst="ellipse">
            <a:avLst/>
          </a:prstGeom>
          <a:noFill/>
          <a:ln w="507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TextShape 3"/>
          <p:cNvSpPr txBox="1"/>
          <p:nvPr/>
        </p:nvSpPr>
        <p:spPr>
          <a:xfrm>
            <a:off x="4752000" y="1937520"/>
            <a:ext cx="259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AU" sz="1800" spc="-1" strike="noStrike" u="sng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PC/RC Mode </a:t>
            </a:r>
            <a:r>
              <a:rPr b="1" lang="en-AU" sz="1800" spc="-1" strike="noStrike" u="sng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1" lang="en-AU" sz="1800" spc="-1" strike="noStrike" u="sng">
              <a:solidFill>
                <a:srgbClr val="ff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Line 4"/>
          <p:cNvSpPr/>
          <p:nvPr/>
        </p:nvSpPr>
        <p:spPr>
          <a:xfrm flipV="1">
            <a:off x="3672000" y="2283840"/>
            <a:ext cx="1800000" cy="1440000"/>
          </a:xfrm>
          <a:prstGeom prst="line">
            <a:avLst/>
          </a:prstGeom>
          <a:ln w="38160">
            <a:solidFill>
              <a:srgbClr val="ff3333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Line 5"/>
          <p:cNvSpPr/>
          <p:nvPr/>
        </p:nvSpPr>
        <p:spPr>
          <a:xfrm flipH="1" flipV="1">
            <a:off x="5472000" y="2283840"/>
            <a:ext cx="566280" cy="513360"/>
          </a:xfrm>
          <a:prstGeom prst="line">
            <a:avLst/>
          </a:prstGeom>
          <a:ln w="38160">
            <a:solidFill>
              <a:srgbClr val="ff3333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rcRect l="14419" t="0" r="19022" b="0"/>
          <a:stretch/>
        </p:blipFill>
        <p:spPr>
          <a:xfrm>
            <a:off x="4752360" y="1872000"/>
            <a:ext cx="3023640" cy="340740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 rot="5400000">
            <a:off x="1662840" y="2320560"/>
            <a:ext cx="3404160" cy="2553120"/>
          </a:xfrm>
          <a:prstGeom prst="rect">
            <a:avLst/>
          </a:prstGeom>
          <a:ln>
            <a:noFill/>
          </a:ln>
        </p:spPr>
      </p:pic>
      <p:sp>
        <p:nvSpPr>
          <p:cNvPr id="48" name="CustomShape 1"/>
          <p:cNvSpPr/>
          <p:nvPr/>
        </p:nvSpPr>
        <p:spPr>
          <a:xfrm>
            <a:off x="2088360" y="1895400"/>
            <a:ext cx="2592000" cy="122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TextShape 2"/>
          <p:cNvSpPr txBox="1"/>
          <p:nvPr/>
        </p:nvSpPr>
        <p:spPr>
          <a:xfrm>
            <a:off x="2232360" y="2732040"/>
            <a:ext cx="237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1" lang="en-AU" sz="1800" spc="-1" strike="noStrike">
                <a:solidFill>
                  <a:srgbClr val="00cc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Heart Beat</a:t>
            </a:r>
            <a:endParaRPr b="1" lang="en-AU" sz="1800" spc="-1" strike="noStrike">
              <a:solidFill>
                <a:srgbClr val="00cc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TextShape 3"/>
          <p:cNvSpPr txBox="1"/>
          <p:nvPr/>
        </p:nvSpPr>
        <p:spPr>
          <a:xfrm>
            <a:off x="2232360" y="2385720"/>
            <a:ext cx="237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1" lang="en-AU" sz="18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Comms </a:t>
            </a:r>
            <a:r>
              <a:rPr b="1" lang="en-AU" sz="18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Failure</a:t>
            </a:r>
            <a:endParaRPr b="1" lang="en-AU" sz="1800" spc="-1" strike="noStrike">
              <a:solidFill>
                <a:srgbClr val="ff99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TextShape 4"/>
          <p:cNvSpPr txBox="1"/>
          <p:nvPr/>
        </p:nvSpPr>
        <p:spPr>
          <a:xfrm>
            <a:off x="2232360" y="2039400"/>
            <a:ext cx="237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1" lang="en-AU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Movement Disabled</a:t>
            </a:r>
            <a:endParaRPr b="1" lang="en-AU" sz="1800" spc="-1" strike="noStrike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TextShape 5"/>
          <p:cNvSpPr txBox="1"/>
          <p:nvPr/>
        </p:nvSpPr>
        <p:spPr>
          <a:xfrm>
            <a:off x="2088360" y="1895400"/>
            <a:ext cx="2553120" cy="34632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3" name="Line 6"/>
          <p:cNvCxnSpPr/>
          <p:nvPr/>
        </p:nvCxnSpPr>
        <p:spPr>
          <a:xfrm>
            <a:off x="3582720" y="3049920"/>
            <a:ext cx="18000" cy="1653840"/>
          </a:xfrm>
          <a:prstGeom prst="straightConnector1">
            <a:avLst/>
          </a:prstGeom>
          <a:ln w="38160">
            <a:solidFill>
              <a:srgbClr val="00cc00"/>
            </a:solidFill>
            <a:round/>
          </a:ln>
        </p:spPr>
      </p:cxnSp>
      <p:sp>
        <p:nvSpPr>
          <p:cNvPr id="54" name="Line 7"/>
          <p:cNvSpPr/>
          <p:nvPr/>
        </p:nvSpPr>
        <p:spPr>
          <a:xfrm flipH="1">
            <a:off x="3060360" y="4379400"/>
            <a:ext cx="219600" cy="216000"/>
          </a:xfrm>
          <a:prstGeom prst="line">
            <a:avLst/>
          </a:prstGeom>
          <a:ln w="38160">
            <a:solidFill>
              <a:srgbClr val="ff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Line 8"/>
          <p:cNvSpPr/>
          <p:nvPr/>
        </p:nvSpPr>
        <p:spPr>
          <a:xfrm flipV="1">
            <a:off x="3279960" y="2732040"/>
            <a:ext cx="0" cy="1647360"/>
          </a:xfrm>
          <a:prstGeom prst="line">
            <a:avLst/>
          </a:prstGeom>
          <a:ln w="3816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Line 9"/>
          <p:cNvSpPr/>
          <p:nvPr/>
        </p:nvSpPr>
        <p:spPr>
          <a:xfrm flipH="1">
            <a:off x="3060360" y="4703400"/>
            <a:ext cx="540000" cy="0"/>
          </a:xfrm>
          <a:prstGeom prst="line">
            <a:avLst/>
          </a:prstGeom>
          <a:ln w="38160">
            <a:solidFill>
              <a:srgbClr val="00cc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Line 10"/>
          <p:cNvSpPr/>
          <p:nvPr/>
        </p:nvSpPr>
        <p:spPr>
          <a:xfrm flipH="1" flipV="1">
            <a:off x="2664360" y="2327400"/>
            <a:ext cx="288000" cy="2160000"/>
          </a:xfrm>
          <a:prstGeom prst="line">
            <a:avLst/>
          </a:prstGeom>
          <a:ln w="38160">
            <a:solidFill>
              <a:srgbClr val="ff3333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rcRect l="0" t="11574" r="0" b="22778"/>
          <a:stretch/>
        </p:blipFill>
        <p:spPr>
          <a:xfrm>
            <a:off x="1546200" y="1800000"/>
            <a:ext cx="7165800" cy="3527640"/>
          </a:xfrm>
          <a:prstGeom prst="rect">
            <a:avLst/>
          </a:prstGeom>
          <a:ln>
            <a:noFill/>
          </a:ln>
        </p:spPr>
      </p:pic>
      <p:sp>
        <p:nvSpPr>
          <p:cNvPr id="59" name="TextShape 1"/>
          <p:cNvSpPr txBox="1"/>
          <p:nvPr/>
        </p:nvSpPr>
        <p:spPr>
          <a:xfrm>
            <a:off x="3960000" y="4837680"/>
            <a:ext cx="21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5V Aux Power</a:t>
            </a:r>
            <a:endParaRPr b="1" lang="en-AU" sz="1800" spc="-1" strike="noStrike">
              <a:solidFill>
                <a:srgbClr val="ff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3960000" y="4333680"/>
            <a:ext cx="21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1800" spc="-1" strike="noStrike">
                <a:solidFill>
                  <a:srgbClr val="00cc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6V Aux Power</a:t>
            </a:r>
            <a:endParaRPr b="1" lang="en-AU" sz="1800" spc="-1" strike="noStrike">
              <a:solidFill>
                <a:srgbClr val="00cc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Line 3"/>
          <p:cNvSpPr/>
          <p:nvPr/>
        </p:nvSpPr>
        <p:spPr>
          <a:xfrm flipV="1">
            <a:off x="5904000" y="3168000"/>
            <a:ext cx="1512000" cy="1224000"/>
          </a:xfrm>
          <a:prstGeom prst="line">
            <a:avLst/>
          </a:prstGeom>
          <a:ln w="38160">
            <a:solidFill>
              <a:srgbClr val="00cc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Line 4"/>
          <p:cNvSpPr/>
          <p:nvPr/>
        </p:nvSpPr>
        <p:spPr>
          <a:xfrm flipV="1">
            <a:off x="5832000" y="3168000"/>
            <a:ext cx="1800000" cy="1728000"/>
          </a:xfrm>
          <a:prstGeom prst="line">
            <a:avLst/>
          </a:prstGeom>
          <a:ln w="38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Line 5"/>
          <p:cNvSpPr/>
          <p:nvPr/>
        </p:nvSpPr>
        <p:spPr>
          <a:xfrm flipH="1" flipV="1">
            <a:off x="2304000" y="3096000"/>
            <a:ext cx="1872000" cy="1800000"/>
          </a:xfrm>
          <a:prstGeom prst="line">
            <a:avLst/>
          </a:prstGeom>
          <a:ln w="38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rcRect l="0" t="10624" r="0" b="21635"/>
          <a:stretch/>
        </p:blipFill>
        <p:spPr>
          <a:xfrm>
            <a:off x="1556280" y="1800360"/>
            <a:ext cx="7227720" cy="3671640"/>
          </a:xfrm>
          <a:prstGeom prst="rect">
            <a:avLst/>
          </a:prstGeom>
          <a:ln>
            <a:noFill/>
          </a:ln>
        </p:spPr>
      </p:pic>
      <p:sp>
        <p:nvSpPr>
          <p:cNvPr id="65" name="TextShape 1"/>
          <p:cNvSpPr txBox="1"/>
          <p:nvPr/>
        </p:nvSpPr>
        <p:spPr>
          <a:xfrm>
            <a:off x="1772280" y="3960360"/>
            <a:ext cx="3024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12V Aux Power </a:t>
            </a: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Create Intermediate Cable</a:t>
            </a:r>
            <a:endParaRPr b="1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"/>
          <p:cNvSpPr/>
          <p:nvPr/>
        </p:nvSpPr>
        <p:spPr>
          <a:xfrm rot="13408800">
            <a:off x="4111920" y="3450960"/>
            <a:ext cx="2520000" cy="1109520"/>
          </a:xfrm>
          <a:prstGeom prst="ellipse">
            <a:avLst/>
          </a:prstGeom>
          <a:noFill/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2592000" y="3059640"/>
            <a:ext cx="4896000" cy="3113280"/>
          </a:xfrm>
          <a:prstGeom prst="rect">
            <a:avLst/>
          </a:prstGeom>
          <a:ln>
            <a:noFill/>
          </a:ln>
        </p:spPr>
      </p:pic>
      <p:sp>
        <p:nvSpPr>
          <p:cNvPr id="68" name="Line 1"/>
          <p:cNvSpPr/>
          <p:nvPr/>
        </p:nvSpPr>
        <p:spPr>
          <a:xfrm>
            <a:off x="3528000" y="2160000"/>
            <a:ext cx="0" cy="89964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TextShape 2"/>
          <p:cNvSpPr txBox="1"/>
          <p:nvPr/>
        </p:nvSpPr>
        <p:spPr>
          <a:xfrm>
            <a:off x="2160000" y="1296000"/>
            <a:ext cx="2808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LB </a:t>
            </a: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Hol</a:t>
            </a: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 </a:t>
            </a: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</a:t>
            </a: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</a:t>
            </a: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ton</a:t>
            </a: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om</a:t>
            </a: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</a:t>
            </a: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 </a:t>
            </a: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</a:t>
            </a: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</a:t>
            </a: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</a:t>
            </a: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</a:t>
            </a: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</a:t>
            </a: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itc</a:t>
            </a: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endParaRPr b="1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TextShape 3"/>
          <p:cNvSpPr txBox="1"/>
          <p:nvPr/>
        </p:nvSpPr>
        <p:spPr>
          <a:xfrm>
            <a:off x="5112000" y="1224000"/>
            <a:ext cx="2808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RB </a:t>
            </a: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Hold for Teleop</a:t>
            </a: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Deadman Switch</a:t>
            </a:r>
            <a:endParaRPr b="1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Line 4"/>
          <p:cNvSpPr/>
          <p:nvPr/>
        </p:nvSpPr>
        <p:spPr>
          <a:xfrm>
            <a:off x="6552000" y="2160000"/>
            <a:ext cx="0" cy="89964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Line 5"/>
          <p:cNvSpPr/>
          <p:nvPr/>
        </p:nvSpPr>
        <p:spPr>
          <a:xfrm flipH="1" flipV="1">
            <a:off x="5976000" y="5760000"/>
            <a:ext cx="216000" cy="684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TextShape 6"/>
          <p:cNvSpPr txBox="1"/>
          <p:nvPr/>
        </p:nvSpPr>
        <p:spPr>
          <a:xfrm>
            <a:off x="5328000" y="6453720"/>
            <a:ext cx="216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 Joystick Teleop Steering</a:t>
            </a:r>
            <a:endParaRPr b="1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Line 7"/>
          <p:cNvSpPr/>
          <p:nvPr/>
        </p:nvSpPr>
        <p:spPr>
          <a:xfrm flipV="1">
            <a:off x="4104000" y="5723640"/>
            <a:ext cx="216000" cy="684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TextShape 8"/>
          <p:cNvSpPr txBox="1"/>
          <p:nvPr/>
        </p:nvSpPr>
        <p:spPr>
          <a:xfrm>
            <a:off x="3024000" y="6453720"/>
            <a:ext cx="216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 Joystick Teleop Velocity</a:t>
            </a:r>
            <a:endParaRPr b="1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1424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2020-10-01T13:32:06Z</dcterms:created>
  <dc:creator/>
  <dc:description/>
  <dc:language>en-AU</dc:language>
  <cp:lastModifiedBy/>
  <dcterms:modified xsi:type="dcterms:W3CDTF">2020-10-02T13:59:15Z</dcterms:modified>
  <cp:revision>3</cp:revision>
  <dc:subject/>
  <dc:title/>
</cp:coreProperties>
</file>